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61" r:id="rId5"/>
  </p:sldIdLst>
  <p:sldSz cx="7556500" cy="10693400"/>
  <p:notesSz cx="6858000" cy="9144000"/>
  <p:embeddedFontLst>
    <p:embeddedFont>
      <p:font typeface="Open Sauce" panose="020B0604020202020204" charset="0"/>
      <p:regular r:id="rId6"/>
    </p:embeddedFont>
    <p:embeddedFont>
      <p:font typeface="Open Sauce 1" panose="020B0604020202020204" charset="0"/>
      <p:regular r:id="rId7"/>
    </p:embeddedFont>
    <p:embeddedFont>
      <p:font typeface="Open Sauce SemiBold Bold" panose="020B0604020202020204" charset="0"/>
      <p:regular r:id="rId8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E5B"/>
    <a:srgbClr val="5F6062"/>
    <a:srgbClr val="7B7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622" autoAdjust="0"/>
  </p:normalViewPr>
  <p:slideViewPr>
    <p:cSldViewPr>
      <p:cViewPr varScale="1">
        <p:scale>
          <a:sx n="63" d="100"/>
          <a:sy n="63" d="100"/>
        </p:scale>
        <p:origin x="34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09JsQ6UBCvQ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/>
          <p:nvPr/>
        </p:nvSpPr>
        <p:spPr>
          <a:xfrm>
            <a:off x="384977" y="469623"/>
            <a:ext cx="2869850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00"/>
              </a:lnSpc>
            </a:pPr>
            <a:r>
              <a:rPr lang="en-US" sz="3200" b="1" dirty="0">
                <a:solidFill>
                  <a:srgbClr val="5F6062"/>
                </a:solidFill>
                <a:latin typeface="Open Sauce SemiBold Bold"/>
              </a:rPr>
              <a:t>Cartridge Gun</a:t>
            </a:r>
          </a:p>
        </p:txBody>
      </p:sp>
      <p:grpSp>
        <p:nvGrpSpPr>
          <p:cNvPr id="10" name="Group 10"/>
          <p:cNvGrpSpPr/>
          <p:nvPr/>
        </p:nvGrpSpPr>
        <p:grpSpPr>
          <a:xfrm>
            <a:off x="0" y="10183347"/>
            <a:ext cx="7556500" cy="510053"/>
            <a:chOff x="0" y="0"/>
            <a:chExt cx="2714532" cy="33756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14532" cy="337563"/>
            </a:xfrm>
            <a:custGeom>
              <a:avLst/>
              <a:gdLst/>
              <a:ahLst/>
              <a:cxnLst/>
              <a:rect l="l" t="t" r="r" b="b"/>
              <a:pathLst>
                <a:path w="2714532" h="337563">
                  <a:moveTo>
                    <a:pt x="0" y="0"/>
                  </a:moveTo>
                  <a:lnTo>
                    <a:pt x="2714532" y="0"/>
                  </a:lnTo>
                  <a:lnTo>
                    <a:pt x="2714532" y="337563"/>
                  </a:lnTo>
                  <a:lnTo>
                    <a:pt x="0" y="337563"/>
                  </a:lnTo>
                  <a:close/>
                </a:path>
              </a:pathLst>
            </a:custGeom>
            <a:solidFill>
              <a:srgbClr val="BBBFC7"/>
            </a:solidFill>
          </p:spPr>
          <p:txBody>
            <a:bodyPr/>
            <a:lstStyle/>
            <a:p>
              <a:endParaRPr lang="en-AU" dirty="0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55" name="TextBox 4">
            <a:extLst>
              <a:ext uri="{FF2B5EF4-FFF2-40B4-BE49-F238E27FC236}">
                <a16:creationId xmlns:a16="http://schemas.microsoft.com/office/drawing/2014/main" id="{6FFE548E-CD18-AE48-B7D6-FD68ECD4ADD8}"/>
              </a:ext>
            </a:extLst>
          </p:cNvPr>
          <p:cNvSpPr txBox="1"/>
          <p:nvPr/>
        </p:nvSpPr>
        <p:spPr>
          <a:xfrm>
            <a:off x="384977" y="1761406"/>
            <a:ext cx="6298850" cy="23698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Open Sauce" panose="020B0604020202020204" charset="0"/>
              </a:rPr>
              <a:t>EonCoat Cartridges are well suited for trials, confined spaces or small ongoing maintenance of assets. Cartridges are applied with a dual component spray system, by an EonCoat endorsed applicator.</a:t>
            </a:r>
          </a:p>
          <a:p>
            <a:pPr>
              <a:spcBef>
                <a:spcPct val="0"/>
              </a:spcBef>
            </a:pPr>
            <a:endParaRPr lang="en-US" dirty="0">
              <a:latin typeface="Open Sauce" panose="020B0604020202020204" charset="0"/>
            </a:endParaRPr>
          </a:p>
          <a:p>
            <a:pPr>
              <a:spcBef>
                <a:spcPct val="0"/>
              </a:spcBef>
            </a:pPr>
            <a:r>
              <a:rPr lang="en-US" b="1" dirty="0">
                <a:latin typeface="Open Sauce" panose="020B0604020202020204" charset="0"/>
              </a:rPr>
              <a:t>Configuration</a:t>
            </a:r>
          </a:p>
          <a:p>
            <a:pPr>
              <a:spcBef>
                <a:spcPct val="0"/>
              </a:spcBef>
            </a:pPr>
            <a:r>
              <a:rPr lang="en-US" u="none" dirty="0">
                <a:latin typeface="Open Sauce" panose="020B0604020202020204" charset="0"/>
              </a:rPr>
              <a:t>600ml (300ml of Part A and 300ml of Part B)</a:t>
            </a:r>
          </a:p>
          <a:p>
            <a:pPr>
              <a:spcBef>
                <a:spcPct val="0"/>
              </a:spcBef>
            </a:pPr>
            <a:r>
              <a:rPr lang="en-US" u="none" dirty="0">
                <a:latin typeface="Open Sauce" panose="020B0604020202020204" charset="0"/>
              </a:rPr>
              <a:t>Each cartridge comes with 2x static mixers</a:t>
            </a:r>
          </a:p>
          <a:p>
            <a:pPr>
              <a:spcBef>
                <a:spcPct val="0"/>
              </a:spcBef>
            </a:pPr>
            <a:endParaRPr lang="en-US" sz="1000" u="none" dirty="0">
              <a:solidFill>
                <a:srgbClr val="5F6062"/>
              </a:solidFill>
              <a:latin typeface="Open Sauce 1"/>
            </a:endParaRPr>
          </a:p>
        </p:txBody>
      </p:sp>
      <p:sp>
        <p:nvSpPr>
          <p:cNvPr id="3" name="Freeform 10">
            <a:extLst>
              <a:ext uri="{FF2B5EF4-FFF2-40B4-BE49-F238E27FC236}">
                <a16:creationId xmlns:a16="http://schemas.microsoft.com/office/drawing/2014/main" id="{5D7CC88C-3A99-594D-0F5F-CBAB59D98CB2}"/>
              </a:ext>
            </a:extLst>
          </p:cNvPr>
          <p:cNvSpPr/>
          <p:nvPr/>
        </p:nvSpPr>
        <p:spPr>
          <a:xfrm>
            <a:off x="5073650" y="214681"/>
            <a:ext cx="2211506" cy="1290045"/>
          </a:xfrm>
          <a:custGeom>
            <a:avLst/>
            <a:gdLst/>
            <a:ahLst/>
            <a:cxnLst/>
            <a:rect l="l" t="t" r="r" b="b"/>
            <a:pathLst>
              <a:path w="2211506" h="1290045">
                <a:moveTo>
                  <a:pt x="0" y="0"/>
                </a:moveTo>
                <a:lnTo>
                  <a:pt x="2211506" y="0"/>
                </a:lnTo>
                <a:lnTo>
                  <a:pt x="2211506" y="1290045"/>
                </a:lnTo>
                <a:lnTo>
                  <a:pt x="0" y="12900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pic>
        <p:nvPicPr>
          <p:cNvPr id="6" name="Picture 5" descr="A close-up of an object&#10;&#10;Description automatically generated">
            <a:extLst>
              <a:ext uri="{FF2B5EF4-FFF2-40B4-BE49-F238E27FC236}">
                <a16:creationId xmlns:a16="http://schemas.microsoft.com/office/drawing/2014/main" id="{3706CBA0-2B5F-0003-8849-BEEB2EEB3A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40144">
            <a:off x="1992683" y="4083923"/>
            <a:ext cx="5476968" cy="2023497"/>
          </a:xfrm>
          <a:prstGeom prst="rect">
            <a:avLst/>
          </a:prstGeom>
        </p:spPr>
      </p:pic>
      <p:pic>
        <p:nvPicPr>
          <p:cNvPr id="18" name="Online Media 17" title="EonCoat Cartridge Gun Spray Video">
            <a:hlinkClick r:id="" action="ppaction://media"/>
            <a:extLst>
              <a:ext uri="{FF2B5EF4-FFF2-40B4-BE49-F238E27FC236}">
                <a16:creationId xmlns:a16="http://schemas.microsoft.com/office/drawing/2014/main" id="{4E8A6343-CC3F-B72C-95C4-3CBEC005430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715936" y="6547634"/>
            <a:ext cx="6124626" cy="345989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D70A6C9-663C-2E91-2357-C7EC6F47B1B7}"/>
              </a:ext>
            </a:extLst>
          </p:cNvPr>
          <p:cNvSpPr txBox="1"/>
          <p:nvPr/>
        </p:nvSpPr>
        <p:spPr>
          <a:xfrm>
            <a:off x="384977" y="6060058"/>
            <a:ext cx="4099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>
                <a:latin typeface="Open Sauce" panose="020B0604020202020204" charset="0"/>
              </a:rPr>
              <a:t>Video Resource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4BF8AE2C99A04D86E532ECED2B627C" ma:contentTypeVersion="15" ma:contentTypeDescription="Create a new document." ma:contentTypeScope="" ma:versionID="8709c0e9f6e89fa4f8d4c68bf5e130e5">
  <xsd:schema xmlns:xsd="http://www.w3.org/2001/XMLSchema" xmlns:xs="http://www.w3.org/2001/XMLSchema" xmlns:p="http://schemas.microsoft.com/office/2006/metadata/properties" xmlns:ns2="dcb1d090-e795-4e24-a3ec-2369ed66cfab" xmlns:ns3="c0adb349-a713-42bd-9427-36c66823df20" targetNamespace="http://schemas.microsoft.com/office/2006/metadata/properties" ma:root="true" ma:fieldsID="f037435bc022b18f51b9c79e83229616" ns2:_="" ns3:_="">
    <xsd:import namespace="dcb1d090-e795-4e24-a3ec-2369ed66cfab"/>
    <xsd:import namespace="c0adb349-a713-42bd-9427-36c66823df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b1d090-e795-4e24-a3ec-2369ed66cfa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ef0f8b17-2cd0-4897-924c-648e29bd4e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db349-a713-42bd-9427-36c66823df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17bdbac-51f3-4f13-9b2f-2ad11890c6bb}" ma:internalName="TaxCatchAll" ma:showField="CatchAllData" ma:web="c0adb349-a713-42bd-9427-36c66823df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b1d090-e795-4e24-a3ec-2369ed66cfab">
      <Terms xmlns="http://schemas.microsoft.com/office/infopath/2007/PartnerControls"/>
    </lcf76f155ced4ddcb4097134ff3c332f>
    <TaxCatchAll xmlns="c0adb349-a713-42bd-9427-36c66823df20" xsi:nil="true"/>
    <SharedWithUsers xmlns="c0adb349-a713-42bd-9427-36c66823df20">
      <UserInfo>
        <DisplayName>Bill</DisplayName>
        <AccountId>20</AccountId>
        <AccountType/>
      </UserInfo>
      <UserInfo>
        <DisplayName>Liz</DisplayName>
        <AccountId>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96E493D-9541-4DB9-9D4A-F0FA2E4BE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b1d090-e795-4e24-a3ec-2369ed66cfab"/>
    <ds:schemaRef ds:uri="c0adb349-a713-42bd-9427-36c66823d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80DF65-73CC-48F1-9EE5-5E94F5FFC8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A071FB-2677-4304-AE95-10150EF962CF}">
  <ds:schemaRefs>
    <ds:schemaRef ds:uri="dcb1d090-e795-4e24-a3ec-2369ed66cfab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0adb349-a713-42bd-9427-36c66823df2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57</Words>
  <Application>Microsoft Office PowerPoint</Application>
  <PresentationFormat>Custom</PresentationFormat>
  <Paragraphs>7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Open Sauce SemiBold Bold</vt:lpstr>
      <vt:lpstr>Calibri</vt:lpstr>
      <vt:lpstr>Open Sauce</vt:lpstr>
      <vt:lpstr>Arial</vt:lpstr>
      <vt:lpstr>Open Sauce 1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Caiulo</dc:creator>
  <cp:lastModifiedBy>Elizabeth Caiulo</cp:lastModifiedBy>
  <cp:revision>45</cp:revision>
  <dcterms:created xsi:type="dcterms:W3CDTF">2006-08-16T00:00:00Z</dcterms:created>
  <dcterms:modified xsi:type="dcterms:W3CDTF">2024-11-27T05:50:05Z</dcterms:modified>
  <dc:identifier>DAFppGT1vGw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0x010100964BF8AE2C99A04D86E532ECED2B627C</vt:lpwstr>
  </property>
</Properties>
</file>